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5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79" r:id="rId5"/>
    <p:sldId id="260" r:id="rId6"/>
    <p:sldId id="264" r:id="rId7"/>
    <p:sldId id="259" r:id="rId8"/>
    <p:sldId id="258" r:id="rId9"/>
    <p:sldId id="262" r:id="rId10"/>
    <p:sldId id="280" r:id="rId11"/>
    <p:sldId id="263" r:id="rId12"/>
    <p:sldId id="266" r:id="rId13"/>
    <p:sldId id="267" r:id="rId14"/>
    <p:sldId id="268" r:id="rId15"/>
    <p:sldId id="27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0F2DDE-FC1F-41F9-93D4-824CC940CD39}">
          <p14:sldIdLst>
            <p14:sldId id="256"/>
            <p14:sldId id="257"/>
            <p14:sldId id="279"/>
            <p14:sldId id="260"/>
            <p14:sldId id="264"/>
            <p14:sldId id="259"/>
            <p14:sldId id="258"/>
            <p14:sldId id="262"/>
            <p14:sldId id="280"/>
            <p14:sldId id="263"/>
            <p14:sldId id="266"/>
            <p14:sldId id="267"/>
            <p14:sldId id="268"/>
            <p14:sldId id="27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수현" initials="지" lastIdx="1" clrIdx="0">
    <p:extLst>
      <p:ext uri="{19B8F6BF-5375-455C-9EA6-DF929625EA0E}">
        <p15:presenceInfo xmlns:p15="http://schemas.microsoft.com/office/powerpoint/2012/main" userId="지수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54" d="100"/>
          <a:sy n="54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6C1379-F1AB-48AB-B9F7-C860A1D3F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E42403-1495-479E-8120-B5F3FEF789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6156-9563-45B3-92CB-1E37957AFD36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583980-B4F3-445E-B37E-3526E40E3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5144B-A426-4BE7-B606-E902735CC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2C76-E30B-4878-961F-3D8E221CD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99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980D-268D-4E5D-A4BC-3F2C6CE861CA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78880-6343-4415-8E86-D4680F9D5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73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79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4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0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0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4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1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1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8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5BEA092-B6E7-4E30-B063-E2A1EC6AD2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E5439B36-1CB6-492A-868A-D419807A4B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A47CA005-DDE3-4EC8-A7C1-6695524679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53225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6">
            <a:extLst>
              <a:ext uri="{FF2B5EF4-FFF2-40B4-BE49-F238E27FC236}">
                <a16:creationId xmlns:a16="http://schemas.microsoft.com/office/drawing/2014/main" id="{3CC5B36C-24FF-4E23-B331-AFC78DAB6B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53225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6">
            <a:extLst>
              <a:ext uri="{FF2B5EF4-FFF2-40B4-BE49-F238E27FC236}">
                <a16:creationId xmlns:a16="http://schemas.microsoft.com/office/drawing/2014/main" id="{764B423B-FBB7-464E-B816-D2F6826116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43338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CA4044CF-DBAF-48EB-9E63-E06256636E3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43338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6">
            <a:extLst>
              <a:ext uri="{FF2B5EF4-FFF2-40B4-BE49-F238E27FC236}">
                <a16:creationId xmlns:a16="http://schemas.microsoft.com/office/drawing/2014/main" id="{2352F8BC-6420-4B32-8698-6C06F96759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34589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그림 개체 틀 6">
            <a:extLst>
              <a:ext uri="{FF2B5EF4-FFF2-40B4-BE49-F238E27FC236}">
                <a16:creationId xmlns:a16="http://schemas.microsoft.com/office/drawing/2014/main" id="{21BE0CE6-61D0-481D-B123-E80841194E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70307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F324B42-0492-4F8E-8597-43C52510D4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1500" y="88452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2BE1BAF1-172E-4563-85AC-1844C4ECCD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3225" y="904493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38B5D5A0-D1E9-460E-BA24-94C76592DF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1500" y="379333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98E4D8C1-75E6-4F6F-9692-B900B8C670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3225" y="3787649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2425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CAC1-D5E7-4048-92F1-9277CC503F36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89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1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2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6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607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46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20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1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06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6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536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기초 설계</a:t>
            </a:r>
            <a:br>
              <a:rPr lang="en-US" altLang="ko-KR" dirty="0"/>
            </a:br>
            <a:r>
              <a:rPr lang="en-US" altLang="ko-KR" dirty="0"/>
              <a:t>- 12</a:t>
            </a:r>
            <a:r>
              <a:rPr lang="ko-KR" altLang="en-US" dirty="0"/>
              <a:t>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46547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effectLst/>
                        </a:rPr>
                        <a:t>20180581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지수현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2020.06.03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6343652" y="909338"/>
            <a:ext cx="529664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1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목록선택</a:t>
            </a:r>
            <a:r>
              <a:rPr lang="en-US" altLang="ko-KR" dirty="0"/>
              <a:t>_</a:t>
            </a:r>
            <a:r>
              <a:rPr lang="ko-KR" altLang="en-US" dirty="0"/>
              <a:t>블루투스 </a:t>
            </a:r>
            <a:r>
              <a:rPr lang="en-US" altLang="ko-KR" dirty="0"/>
              <a:t>: </a:t>
            </a:r>
            <a:r>
              <a:rPr lang="ko-KR" altLang="en-US" dirty="0"/>
              <a:t>블루투스 연결 가능 목록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레이블</a:t>
            </a:r>
            <a:r>
              <a:rPr lang="en-US" altLang="ko-KR" dirty="0"/>
              <a:t>_</a:t>
            </a:r>
            <a:r>
              <a:rPr lang="ko-KR" altLang="en-US" dirty="0" err="1"/>
              <a:t>블루투스연결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연결여부 상태를 출력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_</a:t>
            </a:r>
            <a:r>
              <a:rPr lang="ko-KR" altLang="en-US" dirty="0"/>
              <a:t>연결 끊기 </a:t>
            </a:r>
            <a:r>
              <a:rPr lang="en-US" altLang="ko-KR" dirty="0"/>
              <a:t>: </a:t>
            </a:r>
            <a:r>
              <a:rPr lang="ko-KR" altLang="en-US" dirty="0"/>
              <a:t>블루투스 연결 끊기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텍스트 박스</a:t>
            </a:r>
            <a:r>
              <a:rPr lang="en-US" altLang="ko-KR" dirty="0"/>
              <a:t>_</a:t>
            </a:r>
            <a:r>
              <a:rPr lang="ko-KR" altLang="en-US" dirty="0"/>
              <a:t>거리 </a:t>
            </a:r>
            <a:r>
              <a:rPr lang="en-US" altLang="ko-KR" dirty="0"/>
              <a:t>: </a:t>
            </a:r>
            <a:r>
              <a:rPr lang="ko-KR" altLang="en-US" dirty="0"/>
              <a:t>거리 감지 센서에서 감지한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거리 출력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텍스트박스</a:t>
            </a:r>
            <a:r>
              <a:rPr lang="en-US" altLang="ko-KR" dirty="0"/>
              <a:t>2 : </a:t>
            </a:r>
            <a:r>
              <a:rPr lang="ko-KR" altLang="en-US" dirty="0"/>
              <a:t>단위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레이블</a:t>
            </a:r>
            <a:r>
              <a:rPr lang="en-US" altLang="ko-KR" dirty="0"/>
              <a:t>_</a:t>
            </a:r>
            <a:r>
              <a:rPr lang="ko-KR" altLang="en-US" dirty="0"/>
              <a:t>수신정보표시 </a:t>
            </a:r>
            <a:r>
              <a:rPr lang="en-US" altLang="ko-KR" dirty="0"/>
              <a:t>: </a:t>
            </a:r>
            <a:r>
              <a:rPr lang="ko-KR" altLang="en-US" dirty="0"/>
              <a:t>블루투스 연결 상태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시계</a:t>
            </a:r>
            <a:r>
              <a:rPr lang="en-US" altLang="ko-KR" dirty="0"/>
              <a:t>1 : </a:t>
            </a:r>
            <a:r>
              <a:rPr lang="ko-KR" altLang="en-US" dirty="0"/>
              <a:t>블루투스로 부터 값 받기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블루투스 클라이언트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블루투스와의 연결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알림</a:t>
            </a:r>
            <a:r>
              <a:rPr lang="en-US" altLang="ko-KR" dirty="0"/>
              <a:t>1 : </a:t>
            </a:r>
            <a:r>
              <a:rPr lang="ko-KR" altLang="en-US" dirty="0"/>
              <a:t>연결 안될 시 경고 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시계</a:t>
            </a:r>
            <a:r>
              <a:rPr lang="en-US" altLang="ko-KR" dirty="0"/>
              <a:t>2 : </a:t>
            </a:r>
            <a:r>
              <a:rPr lang="ko-KR" altLang="en-US" dirty="0"/>
              <a:t>블루투스 연결 여부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6ACB64-138A-4C2C-847D-E25DD1B8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6" y="1070867"/>
            <a:ext cx="5176454" cy="50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3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5E0BCF-45AF-4D5A-9A18-01C65C1A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4" y="911869"/>
            <a:ext cx="5713424" cy="565060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4C30F6-9DE9-432D-B99E-8002CB948149}"/>
              </a:ext>
            </a:extLst>
          </p:cNvPr>
          <p:cNvGrpSpPr/>
          <p:nvPr/>
        </p:nvGrpSpPr>
        <p:grpSpPr>
          <a:xfrm>
            <a:off x="5903628" y="1154606"/>
            <a:ext cx="6383479" cy="4791525"/>
            <a:chOff x="5931174" y="1070867"/>
            <a:chExt cx="6712459" cy="21597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B937A6-59F2-4490-A9B7-B10117B44A9D}"/>
                </a:ext>
              </a:extLst>
            </p:cNvPr>
            <p:cNvSpPr txBox="1"/>
            <p:nvPr/>
          </p:nvSpPr>
          <p:spPr>
            <a:xfrm>
              <a:off x="5932123" y="1070867"/>
              <a:ext cx="6048451" cy="291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시계</a:t>
              </a:r>
              <a:r>
                <a:rPr lang="en-US" altLang="ko-KR" dirty="0"/>
                <a:t>1 : </a:t>
              </a:r>
              <a:r>
                <a:rPr lang="ko-KR" altLang="en-US" dirty="0"/>
                <a:t>블루투스 클라이언트에서 신호를 보내면 화면에</a:t>
              </a:r>
              <a:endParaRPr lang="en-US" altLang="ko-KR" dirty="0"/>
            </a:p>
            <a:p>
              <a:r>
                <a:rPr lang="ko-KR" altLang="en-US" dirty="0"/>
                <a:t>블루투스로 </a:t>
              </a:r>
              <a:r>
                <a:rPr lang="ko-KR" altLang="en-US" dirty="0" err="1"/>
                <a:t>부터</a:t>
              </a:r>
              <a:r>
                <a:rPr lang="ko-KR" altLang="en-US" dirty="0"/>
                <a:t> 받은 텍스트를 가져온다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B4A040-4DED-4DEB-AE8F-D87EA4A9E19F}"/>
                </a:ext>
              </a:extLst>
            </p:cNvPr>
            <p:cNvSpPr txBox="1"/>
            <p:nvPr/>
          </p:nvSpPr>
          <p:spPr>
            <a:xfrm>
              <a:off x="5942417" y="1741714"/>
              <a:ext cx="6248827" cy="416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목록선택</a:t>
              </a:r>
              <a:r>
                <a:rPr lang="en-US" altLang="ko-KR" dirty="0"/>
                <a:t>_</a:t>
              </a:r>
              <a:r>
                <a:rPr lang="ko-KR" altLang="en-US" dirty="0"/>
                <a:t>블루투스 선택전에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블루투스의 목록을 선택할</a:t>
              </a:r>
              <a:endParaRPr lang="en-US" altLang="ko-KR" dirty="0"/>
            </a:p>
            <a:p>
              <a:r>
                <a:rPr lang="ko-KR" altLang="en-US" dirty="0"/>
                <a:t>때</a:t>
              </a:r>
              <a:r>
                <a:rPr lang="en-US" altLang="ko-KR" dirty="0"/>
                <a:t>, </a:t>
              </a:r>
              <a:r>
                <a:rPr lang="ko-KR" altLang="en-US" dirty="0"/>
                <a:t>블루투스가 활성화 되어 있지 않으면 </a:t>
              </a:r>
              <a:r>
                <a:rPr lang="en-US" altLang="ko-KR" dirty="0"/>
                <a:t>“</a:t>
              </a:r>
              <a:r>
                <a:rPr lang="ko-KR" altLang="en-US" dirty="0"/>
                <a:t>스마트폰의 </a:t>
              </a:r>
              <a:r>
                <a:rPr lang="ko-KR" altLang="en-US" dirty="0" err="1"/>
                <a:t>블루투</a:t>
              </a:r>
              <a:endParaRPr lang="en-US" altLang="ko-KR" dirty="0"/>
            </a:p>
            <a:p>
              <a:r>
                <a:rPr lang="ko-KR" altLang="en-US" dirty="0" err="1"/>
                <a:t>스를</a:t>
              </a:r>
              <a:r>
                <a:rPr lang="ko-KR" altLang="en-US" dirty="0"/>
                <a:t> 활성화시키세요</a:t>
              </a:r>
              <a:r>
                <a:rPr lang="en-US" altLang="ko-KR" dirty="0"/>
                <a:t>.”</a:t>
              </a:r>
              <a:r>
                <a:rPr lang="ko-KR" altLang="en-US" dirty="0"/>
                <a:t>라는 </a:t>
              </a:r>
              <a:r>
                <a:rPr lang="ko-KR" altLang="en-US" dirty="0" err="1"/>
                <a:t>경고창</a:t>
              </a:r>
              <a:r>
                <a:rPr lang="ko-KR" altLang="en-US" dirty="0"/>
                <a:t> 보이기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E7F84C-18CB-496C-BA85-AAC82069BF63}"/>
                </a:ext>
              </a:extLst>
            </p:cNvPr>
            <p:cNvSpPr txBox="1"/>
            <p:nvPr/>
          </p:nvSpPr>
          <p:spPr>
            <a:xfrm>
              <a:off x="5931174" y="2689560"/>
              <a:ext cx="6712459" cy="541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목록선택</a:t>
              </a:r>
              <a:r>
                <a:rPr lang="en-US" altLang="ko-KR" dirty="0"/>
                <a:t>_</a:t>
              </a:r>
              <a:r>
                <a:rPr lang="ko-KR" altLang="en-US" dirty="0"/>
                <a:t>블루투스 선택 후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블루투스를 선택하면 선택된</a:t>
              </a:r>
              <a:endParaRPr lang="en-US" altLang="ko-KR" dirty="0"/>
            </a:p>
            <a:p>
              <a:r>
                <a:rPr lang="ko-KR" altLang="en-US" dirty="0"/>
                <a:t>항목과 연결가능 텍스트 창이 열리고</a:t>
              </a:r>
              <a:r>
                <a:rPr lang="en-US" altLang="ko-KR" dirty="0"/>
                <a:t>, </a:t>
              </a:r>
              <a:r>
                <a:rPr lang="ko-KR" altLang="en-US" dirty="0"/>
                <a:t>선택된 블루투스 기기에</a:t>
              </a:r>
              <a:endParaRPr lang="en-US" altLang="ko-KR" dirty="0"/>
            </a:p>
            <a:p>
              <a:r>
                <a:rPr lang="ko-KR" altLang="en-US" dirty="0"/>
                <a:t>연결을 시도한다</a:t>
              </a:r>
              <a:r>
                <a:rPr lang="en-US" altLang="ko-KR" dirty="0"/>
                <a:t>. </a:t>
              </a:r>
              <a:r>
                <a:rPr lang="ko-KR" altLang="en-US" dirty="0"/>
                <a:t>연결시도 후 연결이 되었다면 화면에 </a:t>
              </a:r>
              <a:endParaRPr lang="en-US" altLang="ko-KR" dirty="0"/>
            </a:p>
            <a:p>
              <a:r>
                <a:rPr lang="en-US" altLang="ko-KR" dirty="0"/>
                <a:t>“</a:t>
              </a:r>
              <a:r>
                <a:rPr lang="ko-KR" altLang="en-US" dirty="0"/>
                <a:t>연결이 되었습니다</a:t>
              </a:r>
              <a:r>
                <a:rPr lang="en-US" altLang="ko-KR" dirty="0"/>
                <a:t>.” </a:t>
              </a:r>
              <a:r>
                <a:rPr lang="ko-KR" altLang="en-US" dirty="0"/>
                <a:t>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45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8CAA8-BD40-410A-B6DC-247E9B32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4" y="982015"/>
            <a:ext cx="5495925" cy="573945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F2F4723-21DB-4A3D-8D78-57C21F922453}"/>
              </a:ext>
            </a:extLst>
          </p:cNvPr>
          <p:cNvGrpSpPr/>
          <p:nvPr/>
        </p:nvGrpSpPr>
        <p:grpSpPr>
          <a:xfrm>
            <a:off x="6096000" y="997882"/>
            <a:ext cx="5756704" cy="5541030"/>
            <a:chOff x="6096000" y="997882"/>
            <a:chExt cx="5756704" cy="55410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E02ECB-3F94-42C9-9FD4-060B53FACE7C}"/>
                </a:ext>
              </a:extLst>
            </p:cNvPr>
            <p:cNvSpPr txBox="1"/>
            <p:nvPr/>
          </p:nvSpPr>
          <p:spPr>
            <a:xfrm>
              <a:off x="7038972" y="107086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64AD12-87B9-43D3-A104-52992FD5A6DA}"/>
                </a:ext>
              </a:extLst>
            </p:cNvPr>
            <p:cNvSpPr txBox="1"/>
            <p:nvPr/>
          </p:nvSpPr>
          <p:spPr>
            <a:xfrm>
              <a:off x="6096000" y="3399591"/>
              <a:ext cx="549592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Screen1 </a:t>
              </a:r>
              <a:r>
                <a:rPr lang="ko-KR" altLang="en-US" dirty="0"/>
                <a:t>오류 발생 시 </a:t>
              </a:r>
              <a:r>
                <a:rPr lang="en-US" altLang="ko-KR" dirty="0"/>
                <a:t>: </a:t>
              </a:r>
            </a:p>
            <a:p>
              <a:r>
                <a:rPr lang="ko-KR" altLang="en-US" dirty="0"/>
                <a:t>오류가 발생시 화면에 오류번호</a:t>
              </a:r>
              <a:r>
                <a:rPr lang="en-US" altLang="ko-KR" dirty="0"/>
                <a:t>, </a:t>
              </a:r>
              <a:r>
                <a:rPr lang="ko-KR" altLang="en-US" dirty="0"/>
                <a:t>함수이름</a:t>
              </a:r>
              <a:r>
                <a:rPr lang="en-US" altLang="ko-KR" dirty="0"/>
                <a:t>, </a:t>
              </a:r>
              <a:r>
                <a:rPr lang="ko-KR" altLang="en-US" dirty="0"/>
                <a:t>메시지 출력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만약 오류번호가 </a:t>
              </a:r>
              <a:r>
                <a:rPr lang="en-US" altLang="ko-KR" dirty="0"/>
                <a:t>516</a:t>
              </a:r>
              <a:r>
                <a:rPr lang="ko-KR" altLang="en-US" dirty="0"/>
                <a:t>이라면 </a:t>
              </a:r>
              <a:r>
                <a:rPr lang="en-US" altLang="ko-KR" dirty="0"/>
                <a:t>“</a:t>
              </a:r>
              <a:r>
                <a:rPr lang="ko-KR" altLang="en-US" dirty="0"/>
                <a:t>상대방이 연결을 끊겼습니다</a:t>
              </a:r>
              <a:r>
                <a:rPr lang="en-US" altLang="ko-KR" dirty="0"/>
                <a:t>.” </a:t>
              </a:r>
              <a:r>
                <a:rPr lang="ko-KR" altLang="en-US" dirty="0"/>
                <a:t>창을</a:t>
              </a:r>
              <a:endParaRPr lang="en-US" altLang="ko-KR" dirty="0"/>
            </a:p>
            <a:p>
              <a:r>
                <a:rPr lang="ko-KR" altLang="en-US" dirty="0"/>
                <a:t>내보내고 연결을 끊는다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만약 오류번호가 </a:t>
              </a:r>
              <a:r>
                <a:rPr lang="en-US" altLang="ko-KR" dirty="0"/>
                <a:t>507</a:t>
              </a:r>
              <a:r>
                <a:rPr lang="ko-KR" altLang="en-US" dirty="0"/>
                <a:t>이라면 </a:t>
              </a:r>
              <a:r>
                <a:rPr lang="en-US" altLang="ko-KR" dirty="0"/>
                <a:t>“</a:t>
              </a:r>
              <a:r>
                <a:rPr lang="ko-KR" altLang="en-US" dirty="0"/>
                <a:t>선택한 기기와 연결을 할 수 없습니다</a:t>
              </a:r>
              <a:r>
                <a:rPr lang="en-US" altLang="ko-KR" dirty="0"/>
                <a:t>. </a:t>
              </a:r>
              <a:r>
                <a:rPr lang="ko-KR" altLang="en-US" dirty="0"/>
                <a:t>기기가 켜져 있는지 확인하세요</a:t>
              </a:r>
              <a:r>
                <a:rPr lang="en-US" altLang="ko-KR" dirty="0"/>
                <a:t>”</a:t>
              </a:r>
              <a:r>
                <a:rPr lang="ko-KR" altLang="en-US" dirty="0"/>
                <a:t>를 출력한다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438466-9FE8-4A75-82BB-F74C1F3B8A20}"/>
                </a:ext>
              </a:extLst>
            </p:cNvPr>
            <p:cNvSpPr txBox="1"/>
            <p:nvPr/>
          </p:nvSpPr>
          <p:spPr>
            <a:xfrm>
              <a:off x="6096000" y="2714316"/>
              <a:ext cx="5458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   </a:t>
              </a:r>
              <a:r>
                <a:rPr lang="ko-KR" altLang="en-US" dirty="0"/>
                <a:t>버튼</a:t>
              </a:r>
              <a:r>
                <a:rPr lang="en-US" altLang="ko-KR" dirty="0"/>
                <a:t>_ </a:t>
              </a:r>
              <a:r>
                <a:rPr lang="ko-KR" altLang="en-US" dirty="0"/>
                <a:t>연결 끊기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블루투스와의 연결이 끊기게 됨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5114DE-D8DF-41BE-9218-FAE69D95A803}"/>
                </a:ext>
              </a:extLst>
            </p:cNvPr>
            <p:cNvSpPr txBox="1"/>
            <p:nvPr/>
          </p:nvSpPr>
          <p:spPr>
            <a:xfrm>
              <a:off x="6096000" y="997882"/>
              <a:ext cx="57567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시계</a:t>
              </a:r>
              <a:r>
                <a:rPr lang="en-US" altLang="ko-KR" dirty="0"/>
                <a:t>2 </a:t>
              </a:r>
              <a:r>
                <a:rPr lang="ko-KR" altLang="en-US" dirty="0"/>
                <a:t>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 클라이언트</a:t>
              </a:r>
              <a:r>
                <a:rPr lang="en-US" altLang="ko-KR" dirty="0"/>
                <a:t>1</a:t>
              </a:r>
              <a:r>
                <a:rPr lang="ko-KR" altLang="en-US" dirty="0"/>
                <a:t>이 연결된다면 레이블 </a:t>
              </a:r>
              <a:endParaRPr lang="en-US" altLang="ko-KR" dirty="0"/>
            </a:p>
            <a:p>
              <a:r>
                <a:rPr lang="ko-KR" altLang="en-US" dirty="0"/>
                <a:t>블루투스 연결 상태의 텍스트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</a:t>
              </a:r>
              <a:r>
                <a:rPr lang="en-US" altLang="ko-KR" dirty="0"/>
                <a:t>, </a:t>
              </a:r>
              <a:r>
                <a:rPr lang="ko-KR" altLang="en-US" dirty="0"/>
                <a:t>배경색 변환</a:t>
              </a:r>
              <a:endParaRPr lang="en-US" altLang="ko-KR" dirty="0"/>
            </a:p>
            <a:p>
              <a:r>
                <a:rPr lang="ko-KR" altLang="en-US" dirty="0"/>
                <a:t>연결이 끊겨도 텍스트</a:t>
              </a:r>
              <a:r>
                <a:rPr lang="en-US" altLang="ko-KR" dirty="0"/>
                <a:t>, </a:t>
              </a:r>
              <a:r>
                <a:rPr lang="ko-KR" altLang="en-US" dirty="0"/>
                <a:t>텍스트색상</a:t>
              </a:r>
              <a:r>
                <a:rPr lang="en-US" altLang="ko-KR" dirty="0"/>
                <a:t>, </a:t>
              </a:r>
              <a:r>
                <a:rPr lang="ko-KR" altLang="en-US" dirty="0"/>
                <a:t>배경색 변환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72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7038972" y="10708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7D1C06-D09C-4EDF-8859-006C78B4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0" y="1070867"/>
            <a:ext cx="5184889" cy="565060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7E6B03-6FA9-44D0-805E-A5E63E2B1242}"/>
              </a:ext>
            </a:extLst>
          </p:cNvPr>
          <p:cNvGrpSpPr/>
          <p:nvPr/>
        </p:nvGrpSpPr>
        <p:grpSpPr>
          <a:xfrm>
            <a:off x="5511442" y="1070867"/>
            <a:ext cx="6602155" cy="5021318"/>
            <a:chOff x="5511442" y="1070867"/>
            <a:chExt cx="6727252" cy="502131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4A62EFE-949F-441E-9094-1B7453A70738}"/>
                </a:ext>
              </a:extLst>
            </p:cNvPr>
            <p:cNvGrpSpPr/>
            <p:nvPr/>
          </p:nvGrpSpPr>
          <p:grpSpPr>
            <a:xfrm>
              <a:off x="5529468" y="1070867"/>
              <a:ext cx="6388425" cy="2198445"/>
              <a:chOff x="5529468" y="1070867"/>
              <a:chExt cx="6388425" cy="219844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93D6B-A019-4B5B-9CC8-EDFC823B79EA}"/>
                  </a:ext>
                </a:extLst>
              </p:cNvPr>
              <p:cNvSpPr txBox="1"/>
              <p:nvPr/>
            </p:nvSpPr>
            <p:spPr>
              <a:xfrm>
                <a:off x="5629192" y="1070867"/>
                <a:ext cx="162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함수 만들기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A4448A-1C1B-4DE5-BF68-C6A0ACB73EAF}"/>
                  </a:ext>
                </a:extLst>
              </p:cNvPr>
              <p:cNvSpPr txBox="1"/>
              <p:nvPr/>
            </p:nvSpPr>
            <p:spPr>
              <a:xfrm>
                <a:off x="5529468" y="1724816"/>
                <a:ext cx="5304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/>
                  <a:t>화면출력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레이블수신정보 내용을 텍스트로 표시</a:t>
                </a:r>
                <a:r>
                  <a:rPr lang="en-US" altLang="ko-KR" dirty="0"/>
                  <a:t>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E19C92-2C71-4FB6-8BE2-B081D0843CA1}"/>
                  </a:ext>
                </a:extLst>
              </p:cNvPr>
              <p:cNvSpPr txBox="1"/>
              <p:nvPr/>
            </p:nvSpPr>
            <p:spPr>
              <a:xfrm>
                <a:off x="5638867" y="2622981"/>
                <a:ext cx="62790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/>
                  <a:t>연결됨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목록선택 블루투스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시계</a:t>
                </a:r>
                <a:r>
                  <a:rPr lang="en-US" altLang="ko-KR" dirty="0"/>
                  <a:t>1, </a:t>
                </a:r>
                <a:r>
                  <a:rPr lang="ko-KR" altLang="en-US" dirty="0"/>
                  <a:t>버튼 연결</a:t>
                </a:r>
                <a:endParaRPr lang="en-US" altLang="ko-KR" dirty="0"/>
              </a:p>
              <a:p>
                <a:r>
                  <a:rPr lang="ko-KR" altLang="en-US" dirty="0"/>
                  <a:t>끊기를 각각 가져오며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목록선택버튼</a:t>
                </a:r>
                <a:r>
                  <a:rPr lang="en-US" altLang="ko-KR" dirty="0"/>
                  <a:t>_</a:t>
                </a:r>
                <a:r>
                  <a:rPr lang="ko-KR" altLang="en-US" dirty="0"/>
                  <a:t>블루투스는 비 활성화</a:t>
                </a:r>
                <a:endParaRPr lang="en-US" altLang="ko-KR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465A7F-3487-40C2-B92E-19779AC600FF}"/>
                </a:ext>
              </a:extLst>
            </p:cNvPr>
            <p:cNvSpPr txBox="1"/>
            <p:nvPr/>
          </p:nvSpPr>
          <p:spPr>
            <a:xfrm>
              <a:off x="5511442" y="5722853"/>
              <a:ext cx="6575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전송하기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 클라이언트</a:t>
              </a:r>
              <a:r>
                <a:rPr lang="en-US" altLang="ko-KR" dirty="0"/>
                <a:t>1</a:t>
              </a:r>
              <a:r>
                <a:rPr lang="ko-KR" altLang="en-US" dirty="0"/>
                <a:t>에서 가져온 텍스트를 보내기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8B210-B8BE-4D43-9FDA-18D81FA9393A}"/>
                </a:ext>
              </a:extLst>
            </p:cNvPr>
            <p:cNvSpPr txBox="1"/>
            <p:nvPr/>
          </p:nvSpPr>
          <p:spPr>
            <a:xfrm>
              <a:off x="5629192" y="3898602"/>
              <a:ext cx="66095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연결 끊기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블루투스의 연결을 끊고</a:t>
              </a:r>
              <a:r>
                <a:rPr lang="en-US" altLang="ko-KR" dirty="0"/>
                <a:t>, </a:t>
              </a:r>
              <a:r>
                <a:rPr lang="ko-KR" altLang="en-US" dirty="0"/>
                <a:t>함수 연결됨을 사용하지 </a:t>
              </a:r>
              <a:endParaRPr lang="en-US" altLang="ko-KR" dirty="0"/>
            </a:p>
            <a:p>
              <a:r>
                <a:rPr lang="ko-KR" altLang="en-US" dirty="0"/>
                <a:t>않음</a:t>
              </a:r>
              <a:r>
                <a:rPr lang="en-US" altLang="ko-KR" dirty="0"/>
                <a:t>. </a:t>
              </a:r>
              <a:r>
                <a:rPr lang="ko-KR" altLang="en-US" dirty="0"/>
                <a:t>레이블 수신정보의 표시를 공란으로 설정</a:t>
              </a:r>
              <a:r>
                <a:rPr lang="en-US" altLang="ko-KR" dirty="0"/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77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512678-6561-4D5F-B5B7-FDB9A83A25EA}"/>
              </a:ext>
            </a:extLst>
          </p:cNvPr>
          <p:cNvSpPr txBox="1"/>
          <p:nvPr/>
        </p:nvSpPr>
        <p:spPr>
          <a:xfrm>
            <a:off x="1661054" y="149566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평상시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69C75-D333-4D40-9536-90353CE5E843}"/>
              </a:ext>
            </a:extLst>
          </p:cNvPr>
          <p:cNvSpPr txBox="1"/>
          <p:nvPr/>
        </p:nvSpPr>
        <p:spPr>
          <a:xfrm>
            <a:off x="6787092" y="149566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막았을 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87FD4-9A60-45C2-9D6F-5446B07C5868}"/>
              </a:ext>
            </a:extLst>
          </p:cNvPr>
          <p:cNvSpPr txBox="1"/>
          <p:nvPr/>
        </p:nvSpPr>
        <p:spPr>
          <a:xfrm>
            <a:off x="472149" y="50858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F496C5-EC51-45B1-87F9-D6FB109E4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429255" y="2038350"/>
            <a:ext cx="3248025" cy="4419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398579-0EB1-48E0-A0ED-EDA592E97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813454" y="2038350"/>
            <a:ext cx="3248025" cy="4419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DDEC33-D312-49FF-B0CB-B33603ECE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318" y="1531220"/>
            <a:ext cx="2863305" cy="3744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2A6527-B19C-4A47-A0FE-5EBC46AAB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562" y="1485278"/>
            <a:ext cx="2808240" cy="37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83998-8586-4B38-908A-57DAE486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D75F8-9BE9-481F-BBAA-A7A088C1E71A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동영상 </a:t>
            </a:r>
          </a:p>
        </p:txBody>
      </p:sp>
      <p:pic>
        <p:nvPicPr>
          <p:cNvPr id="7" name="KakaoTalk_20200603_144405021">
            <a:hlinkClick r:id="" action="ppaction://media"/>
            <a:extLst>
              <a:ext uri="{FF2B5EF4-FFF2-40B4-BE49-F238E27FC236}">
                <a16:creationId xmlns:a16="http://schemas.microsoft.com/office/drawing/2014/main" id="{226894C7-2535-4919-B50C-5EF2FF5CAE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275" y="1303387"/>
            <a:ext cx="9315450" cy="5235525"/>
          </a:xfrm>
        </p:spPr>
      </p:pic>
    </p:spTree>
    <p:extLst>
      <p:ext uri="{BB962C8B-B14F-4D97-AF65-F5344CB8AC3E}">
        <p14:creationId xmlns:p14="http://schemas.microsoft.com/office/powerpoint/2010/main" val="199531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353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거리감지 센서 구성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76E3B-E1EF-4D3B-A565-207615C789CE}"/>
              </a:ext>
            </a:extLst>
          </p:cNvPr>
          <p:cNvSpPr txBox="1"/>
          <p:nvPr/>
        </p:nvSpPr>
        <p:spPr>
          <a:xfrm>
            <a:off x="447481" y="885603"/>
            <a:ext cx="1085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필요한 준비물</a:t>
            </a:r>
            <a:r>
              <a:rPr lang="en-US" altLang="ko-KR" dirty="0"/>
              <a:t>:</a:t>
            </a:r>
            <a:r>
              <a:rPr lang="ko-KR" altLang="en-US" dirty="0"/>
              <a:t> 거리 감지 센서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연결선</a:t>
            </a:r>
            <a:r>
              <a:rPr lang="en-US" altLang="ko-KR" dirty="0"/>
              <a:t>,  </a:t>
            </a:r>
            <a:r>
              <a:rPr lang="ko-KR" altLang="en-US" dirty="0"/>
              <a:t>블루투스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DE988-A3CA-4B9B-BBBB-BAEA18738D65}"/>
              </a:ext>
            </a:extLst>
          </p:cNvPr>
          <p:cNvSpPr txBox="1"/>
          <p:nvPr/>
        </p:nvSpPr>
        <p:spPr>
          <a:xfrm>
            <a:off x="575475" y="1583415"/>
            <a:ext cx="34163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구성계획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(1) </a:t>
            </a:r>
            <a:r>
              <a:rPr lang="ko-KR" altLang="en-US" dirty="0"/>
              <a:t>준비물 및 동작의 원리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	(2) </a:t>
            </a:r>
            <a:r>
              <a:rPr lang="ko-KR" altLang="en-US" dirty="0"/>
              <a:t>물리적 연결 </a:t>
            </a:r>
            <a:r>
              <a:rPr lang="en-US" altLang="ko-KR" dirty="0"/>
              <a:t>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AF8C5-F820-4F7A-8D0D-5340D4F1FA70}"/>
              </a:ext>
            </a:extLst>
          </p:cNvPr>
          <p:cNvSpPr txBox="1"/>
          <p:nvPr/>
        </p:nvSpPr>
        <p:spPr>
          <a:xfrm>
            <a:off x="1036776" y="324433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 err="1"/>
              <a:t>아두이노</a:t>
            </a:r>
            <a:r>
              <a:rPr lang="ko-KR" altLang="en-US" dirty="0"/>
              <a:t> 코딩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D84CA-0BFB-45FD-963D-C5B3E7585AFC}"/>
              </a:ext>
            </a:extLst>
          </p:cNvPr>
          <p:cNvSpPr txBox="1"/>
          <p:nvPr/>
        </p:nvSpPr>
        <p:spPr>
          <a:xfrm>
            <a:off x="1036776" y="3859145"/>
            <a:ext cx="255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(4)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07C96-DC07-467A-942F-75A0D82D92D7}"/>
              </a:ext>
            </a:extLst>
          </p:cNvPr>
          <p:cNvSpPr txBox="1"/>
          <p:nvPr/>
        </p:nvSpPr>
        <p:spPr>
          <a:xfrm>
            <a:off x="1046234" y="447395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(5) </a:t>
            </a:r>
            <a:r>
              <a:rPr lang="ko-KR" altLang="en-US" dirty="0"/>
              <a:t>작동 확인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E924E7-0F2C-4AF9-85AF-0C8BE887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동작의 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190506" y="1370312"/>
            <a:ext cx="67201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블루투스와 감지 센서를 연결한 </a:t>
            </a:r>
            <a:r>
              <a:rPr lang="ko-KR" altLang="en-US" dirty="0" err="1"/>
              <a:t>아두이노를</a:t>
            </a:r>
            <a:r>
              <a:rPr lang="ko-KR" altLang="en-US" dirty="0"/>
              <a:t> 앱과 연동시킨다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블루투스를 연결하면 레이블에 메시지가 나오고 연결이 완료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아두이노에</a:t>
            </a:r>
            <a:r>
              <a:rPr lang="ko-KR" altLang="en-US" dirty="0"/>
              <a:t> 연결된 거리 감지 센서에 손을 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거리 감지 센서로 측정된 값이  </a:t>
            </a:r>
            <a:r>
              <a:rPr lang="ko-KR" altLang="en-US" dirty="0" err="1"/>
              <a:t>아두이노</a:t>
            </a:r>
            <a:r>
              <a:rPr lang="ko-KR" altLang="en-US" dirty="0"/>
              <a:t> 시리얼 모니터에</a:t>
            </a:r>
            <a:endParaRPr lang="en-US" altLang="ko-KR" dirty="0"/>
          </a:p>
          <a:p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거리 감지 센서로 측정 된 거리는 블루투스를 통해 앱 </a:t>
            </a:r>
            <a:r>
              <a:rPr lang="ko-KR" altLang="en-US" dirty="0" err="1"/>
              <a:t>인벤터로</a:t>
            </a:r>
            <a:endParaRPr lang="en-US" altLang="ko-KR" dirty="0"/>
          </a:p>
          <a:p>
            <a:r>
              <a:rPr lang="ko-KR" altLang="en-US" dirty="0"/>
              <a:t>전송되며 레이블에 그 값이 출력된다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3AB61C-D2A3-4D39-A6DF-78802E31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85" y="1202433"/>
            <a:ext cx="4500165" cy="51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인체 감지 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91320-353B-410E-BEC5-213EB32B40A1}"/>
              </a:ext>
            </a:extLst>
          </p:cNvPr>
          <p:cNvSpPr txBox="1"/>
          <p:nvPr/>
        </p:nvSpPr>
        <p:spPr>
          <a:xfrm>
            <a:off x="4388854" y="1430522"/>
            <a:ext cx="77460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/>
              <a:t>2</a:t>
            </a:r>
            <a:r>
              <a:rPr lang="ko-KR" altLang="en-US" sz="2200" dirty="0"/>
              <a:t>개의 스피커 중 한 쪽은 초음파를 발생시키고 다른 한 쪽은 </a:t>
            </a:r>
            <a:endParaRPr lang="en-US" altLang="ko-KR" sz="2200" dirty="0"/>
          </a:p>
          <a:p>
            <a:r>
              <a:rPr lang="ko-KR" altLang="en-US" sz="2200" dirty="0"/>
              <a:t>물체에 반사되는</a:t>
            </a:r>
            <a:r>
              <a:rPr lang="en-US" altLang="ko-KR" sz="2200" dirty="0"/>
              <a:t> </a:t>
            </a:r>
            <a:r>
              <a:rPr lang="ko-KR" altLang="en-US" sz="2200" dirty="0"/>
              <a:t>초음파를 감지하는 역할을 한다</a:t>
            </a:r>
            <a:r>
              <a:rPr lang="en-US" altLang="ko-KR" sz="2200" dirty="0"/>
              <a:t>. </a:t>
            </a:r>
            <a:endParaRPr lang="ko-KR" altLang="en-US" sz="2200" dirty="0"/>
          </a:p>
          <a:p>
            <a:endParaRPr lang="ko-KR" altLang="en-US" sz="2200" dirty="0"/>
          </a:p>
          <a:p>
            <a:r>
              <a:rPr lang="en-US" altLang="ko-KR" sz="2200" dirty="0"/>
              <a:t>-  </a:t>
            </a:r>
            <a:r>
              <a:rPr lang="ko-KR" altLang="en-US" sz="2200" dirty="0"/>
              <a:t>위의 단자에서 </a:t>
            </a:r>
            <a:r>
              <a:rPr lang="en-US" altLang="ko-KR" sz="2200" dirty="0"/>
              <a:t>Trig </a:t>
            </a:r>
            <a:r>
              <a:rPr lang="ko-KR" altLang="en-US" sz="2200" dirty="0"/>
              <a:t>가 초음파를 발생하는 신호이며</a:t>
            </a:r>
            <a:r>
              <a:rPr lang="en-US" altLang="ko-KR" sz="2200" dirty="0"/>
              <a:t>, </a:t>
            </a:r>
          </a:p>
          <a:p>
            <a:r>
              <a:rPr lang="en-US" altLang="ko-KR" sz="2200" dirty="0"/>
              <a:t>Echo</a:t>
            </a:r>
            <a:r>
              <a:rPr lang="ko-KR" altLang="en-US" sz="2200" dirty="0"/>
              <a:t>가 반사되어 오는 초음파를 받는 역할을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0565-876B-48D2-8772-6BEC070A800A}"/>
              </a:ext>
            </a:extLst>
          </p:cNvPr>
          <p:cNvSpPr txBox="1"/>
          <p:nvPr/>
        </p:nvSpPr>
        <p:spPr>
          <a:xfrm>
            <a:off x="4030791" y="4105549"/>
            <a:ext cx="81612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200" dirty="0"/>
              <a:t>초음파의 속도는 </a:t>
            </a:r>
            <a:r>
              <a:rPr lang="en-US" altLang="ko-KR" sz="2200" dirty="0"/>
              <a:t>340m/s </a:t>
            </a:r>
            <a:r>
              <a:rPr lang="ko-KR" altLang="en-US" sz="2200" dirty="0"/>
              <a:t>이다</a:t>
            </a:r>
            <a:r>
              <a:rPr lang="en-US" altLang="ko-KR" sz="2200" dirty="0"/>
              <a:t>.(</a:t>
            </a:r>
            <a:r>
              <a:rPr lang="ko-KR" altLang="en-US" sz="2200" dirty="0"/>
              <a:t>일반적인 소리의 속도와 같다</a:t>
            </a:r>
            <a:r>
              <a:rPr lang="en-US" altLang="ko-KR" sz="2200" dirty="0"/>
              <a:t>.)</a:t>
            </a:r>
          </a:p>
          <a:p>
            <a:r>
              <a:rPr lang="en-US" altLang="ko-KR" sz="2200" dirty="0"/>
              <a:t> </a:t>
            </a:r>
            <a:r>
              <a:rPr lang="ko-KR" altLang="en-US" sz="2200" dirty="0"/>
              <a:t>시작 시 </a:t>
            </a:r>
            <a:r>
              <a:rPr lang="en-US" altLang="ko-KR" sz="2200" dirty="0"/>
              <a:t> </a:t>
            </a:r>
            <a:r>
              <a:rPr lang="ko-KR" altLang="en-US" sz="2200" dirty="0"/>
              <a:t>초음파가 발생되어 대상물체에 부딪히게 되면 반사되어 </a:t>
            </a:r>
            <a:endParaRPr lang="en-US" altLang="ko-KR" sz="2200" dirty="0"/>
          </a:p>
          <a:p>
            <a:r>
              <a:rPr lang="ko-KR" altLang="en-US" sz="2200" dirty="0"/>
              <a:t>돌아오게 된다</a:t>
            </a:r>
            <a:r>
              <a:rPr lang="en-US" altLang="ko-KR" sz="2200" dirty="0"/>
              <a:t>. </a:t>
            </a:r>
            <a:r>
              <a:rPr lang="ko-KR" altLang="en-US" sz="2200" dirty="0"/>
              <a:t>이의 시간차를 계산하면 거리를 계산할 수 있다</a:t>
            </a:r>
            <a:r>
              <a:rPr lang="en-US" altLang="ko-KR" sz="2200" dirty="0"/>
              <a:t>. </a:t>
            </a:r>
          </a:p>
          <a:p>
            <a:endParaRPr lang="en-US" altLang="ko-KR" sz="2200" dirty="0"/>
          </a:p>
          <a:p>
            <a:r>
              <a:rPr lang="en-US" altLang="ko-KR" sz="2200" dirty="0"/>
              <a:t>- </a:t>
            </a:r>
            <a:r>
              <a:rPr lang="ko-KR" altLang="en-US" sz="2200" dirty="0"/>
              <a:t>거리 </a:t>
            </a:r>
            <a:r>
              <a:rPr lang="en-US" altLang="ko-KR" sz="2200" dirty="0"/>
              <a:t>= </a:t>
            </a:r>
            <a:r>
              <a:rPr lang="ko-KR" altLang="en-US" sz="2200" dirty="0"/>
              <a:t>시간</a:t>
            </a:r>
            <a:r>
              <a:rPr lang="en-US" altLang="ko-KR" sz="2200" dirty="0"/>
              <a:t>*0.034*2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3E29B9-3BA3-413A-91A6-30201049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105549"/>
            <a:ext cx="3281363" cy="185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851625-3DA7-42FC-BA07-929C1D2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473"/>
            <a:ext cx="3124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0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블루투스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3B49E-E30E-4916-B78C-172E7EA5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6410" y="1483655"/>
            <a:ext cx="5198843" cy="4325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460670" y="1047147"/>
            <a:ext cx="66784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블루투스 모듈 </a:t>
            </a:r>
            <a:r>
              <a:rPr lang="en-US" altLang="ko-KR" dirty="0"/>
              <a:t>HC-06 : </a:t>
            </a:r>
            <a:r>
              <a:rPr lang="ko-KR" altLang="en-US" dirty="0"/>
              <a:t>블루투스 기능이 없는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우노를</a:t>
            </a:r>
            <a:r>
              <a:rPr lang="en-US" altLang="ko-KR" dirty="0"/>
              <a:t> </a:t>
            </a:r>
            <a:r>
              <a:rPr lang="ko-KR" altLang="en-US" dirty="0"/>
              <a:t>블루투스 기능이 가능하게 만드는 모듈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HC-06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800100" lvl="1" indent="-342900">
              <a:buAutoNum type="arabicParenR"/>
            </a:pPr>
            <a:r>
              <a:rPr lang="en-US" altLang="ko-KR" dirty="0"/>
              <a:t>RX - TX : </a:t>
            </a:r>
            <a:r>
              <a:rPr lang="ko-KR" altLang="en-US" dirty="0"/>
              <a:t> </a:t>
            </a:r>
            <a:r>
              <a:rPr lang="en-US" altLang="ko-KR" dirty="0"/>
              <a:t>HC- 06 RX (1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Tx(Analog 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 </a:t>
            </a:r>
            <a:endParaRPr lang="en-US" altLang="ko-KR" dirty="0"/>
          </a:p>
          <a:p>
            <a:pPr lvl="1"/>
            <a:r>
              <a:rPr lang="ko-KR" altLang="en-US" dirty="0"/>
              <a:t>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2)  TX -  RX : : </a:t>
            </a:r>
            <a:r>
              <a:rPr lang="ko-KR" altLang="en-US" dirty="0"/>
              <a:t> </a:t>
            </a:r>
            <a:r>
              <a:rPr lang="en-US" altLang="ko-KR" dirty="0"/>
              <a:t>HC- 06 TX (2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Rx(Analog  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</a:t>
            </a:r>
            <a:endParaRPr lang="en-US" altLang="ko-KR" dirty="0"/>
          </a:p>
          <a:p>
            <a:pPr lvl="1"/>
            <a:r>
              <a:rPr lang="ko-KR" altLang="en-US" dirty="0"/>
              <a:t>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3)  GND – GND : HC-06 GND(3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GND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4)  </a:t>
            </a:r>
            <a:r>
              <a:rPr lang="en-US" altLang="ko-KR" dirty="0" err="1"/>
              <a:t>Vcc</a:t>
            </a:r>
            <a:r>
              <a:rPr lang="en-US" altLang="ko-KR" dirty="0"/>
              <a:t> – </a:t>
            </a:r>
            <a:r>
              <a:rPr lang="en-US" altLang="ko-KR" dirty="0" err="1"/>
              <a:t>Vcc</a:t>
            </a:r>
            <a:r>
              <a:rPr lang="en-US" altLang="ko-KR" dirty="0"/>
              <a:t> : HC-06 </a:t>
            </a:r>
            <a:r>
              <a:rPr lang="en-US" altLang="ko-KR" dirty="0" err="1"/>
              <a:t>Vcc</a:t>
            </a:r>
            <a:r>
              <a:rPr lang="en-US" altLang="ko-KR" dirty="0"/>
              <a:t>(4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 </a:t>
            </a:r>
            <a:r>
              <a:rPr lang="en-US" altLang="ko-KR" dirty="0" err="1"/>
              <a:t>Vcc</a:t>
            </a:r>
            <a:r>
              <a:rPr lang="ko-KR" altLang="en-US" dirty="0"/>
              <a:t>에 연결</a:t>
            </a:r>
          </a:p>
        </p:txBody>
      </p:sp>
    </p:spTree>
    <p:extLst>
      <p:ext uri="{BB962C8B-B14F-4D97-AF65-F5344CB8AC3E}">
        <p14:creationId xmlns:p14="http://schemas.microsoft.com/office/powerpoint/2010/main" val="381620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272215" y="209669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(2) </a:t>
            </a:r>
            <a:r>
              <a:rPr lang="ko-KR" altLang="en-US" sz="2400" b="1" dirty="0"/>
              <a:t>물리적 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30909D-9E70-4A50-A3DE-4EABFB23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3C5F5-1518-42A0-84D5-7DC1BCD3C6A1}"/>
              </a:ext>
            </a:extLst>
          </p:cNvPr>
          <p:cNvSpPr txBox="1"/>
          <p:nvPr/>
        </p:nvSpPr>
        <p:spPr>
          <a:xfrm>
            <a:off x="454313" y="8856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A03A8-ADD4-4CB8-BFC9-6121A7EFED3F}"/>
              </a:ext>
            </a:extLst>
          </p:cNvPr>
          <p:cNvSpPr txBox="1"/>
          <p:nvPr/>
        </p:nvSpPr>
        <p:spPr>
          <a:xfrm>
            <a:off x="454313" y="1024102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 err="1"/>
              <a:t>브레드</a:t>
            </a:r>
            <a:r>
              <a:rPr lang="ko-KR" altLang="en-US" dirty="0"/>
              <a:t> 보드에 거리 감지 센서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D63B-BDC0-42E2-AC52-BEFDB5F81320}"/>
              </a:ext>
            </a:extLst>
          </p:cNvPr>
          <p:cNvSpPr txBox="1"/>
          <p:nvPr/>
        </p:nvSpPr>
        <p:spPr>
          <a:xfrm>
            <a:off x="425284" y="2006638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아두이노</a:t>
            </a:r>
            <a:r>
              <a:rPr lang="ko-KR" altLang="en-US" dirty="0"/>
              <a:t> 보드와 연결선을 연결 후 </a:t>
            </a:r>
            <a:r>
              <a:rPr lang="en-US" altLang="ko-KR" dirty="0"/>
              <a:t>USB </a:t>
            </a:r>
            <a:r>
              <a:rPr lang="ko-KR" altLang="en-US" dirty="0"/>
              <a:t>포트로 컴퓨터 연결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47EC7-4D5B-418A-8F5C-28417B136AE1}"/>
              </a:ext>
            </a:extLst>
          </p:cNvPr>
          <p:cNvSpPr txBox="1"/>
          <p:nvPr/>
        </p:nvSpPr>
        <p:spPr>
          <a:xfrm>
            <a:off x="0" y="4020366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d. </a:t>
            </a:r>
            <a:r>
              <a:rPr lang="ko-KR" altLang="en-US" dirty="0" err="1"/>
              <a:t>아두이노</a:t>
            </a:r>
            <a:r>
              <a:rPr lang="ko-KR" altLang="en-US" dirty="0"/>
              <a:t> 보드 연결선을 이용해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거리 감지 센서 값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10A93-92C1-4A1B-948D-07D204745374}"/>
              </a:ext>
            </a:extLst>
          </p:cNvPr>
          <p:cNvSpPr txBox="1"/>
          <p:nvPr/>
        </p:nvSpPr>
        <p:spPr>
          <a:xfrm>
            <a:off x="425284" y="3081506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블루투스와 </a:t>
            </a:r>
            <a:r>
              <a:rPr lang="ko-KR" altLang="en-US" dirty="0" err="1"/>
              <a:t>아두이노</a:t>
            </a:r>
            <a:r>
              <a:rPr lang="ko-KR" altLang="en-US" dirty="0"/>
              <a:t> 보드 연결</a:t>
            </a:r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6FF149-C017-4319-902E-B1152EBD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987" y="671334"/>
            <a:ext cx="4076700" cy="50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2BAFA-6654-4EBD-8C0D-878FBC6B0570}"/>
              </a:ext>
            </a:extLst>
          </p:cNvPr>
          <p:cNvSpPr txBox="1"/>
          <p:nvPr/>
        </p:nvSpPr>
        <p:spPr>
          <a:xfrm>
            <a:off x="419100" y="1155700"/>
            <a:ext cx="5293950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SoftwareSerial.h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 err="1"/>
              <a:t>SoftwareSerial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mySerial</a:t>
            </a:r>
            <a:r>
              <a:rPr lang="en-US" altLang="ko-KR" sz="2400" dirty="0"/>
              <a:t>(2,3);//2=Rx,3=Tx</a:t>
            </a:r>
          </a:p>
          <a:p>
            <a:r>
              <a:rPr lang="en-US" altLang="ko-KR" sz="2400" dirty="0"/>
              <a:t>int </a:t>
            </a:r>
            <a:r>
              <a:rPr lang="en-US" altLang="ko-KR" sz="2400" dirty="0" err="1"/>
              <a:t>pin_ECHO</a:t>
            </a:r>
            <a:r>
              <a:rPr lang="en-US" altLang="ko-KR" sz="2400" dirty="0"/>
              <a:t> = 4;</a:t>
            </a:r>
          </a:p>
          <a:p>
            <a:r>
              <a:rPr lang="en-US" altLang="ko-KR" sz="2400" dirty="0"/>
              <a:t>int </a:t>
            </a:r>
            <a:r>
              <a:rPr lang="en-US" altLang="ko-KR" sz="2400" dirty="0" err="1"/>
              <a:t>pin_TRIG</a:t>
            </a:r>
            <a:r>
              <a:rPr lang="en-US" altLang="ko-KR" sz="2400" dirty="0"/>
              <a:t> = 5;</a:t>
            </a:r>
          </a:p>
          <a:p>
            <a:endParaRPr lang="en-US" altLang="ko-KR" sz="2400" dirty="0"/>
          </a:p>
          <a:p>
            <a:r>
              <a:rPr lang="en-US" altLang="ko-KR" sz="2400" dirty="0"/>
              <a:t>void setup() 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mySerial.begin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pin_ECHO,INPUT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pin_TRIG,OUTPUT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}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5F47D-F5C3-4DA5-828A-2A385EE3750D}"/>
              </a:ext>
            </a:extLst>
          </p:cNvPr>
          <p:cNvSpPr txBox="1"/>
          <p:nvPr/>
        </p:nvSpPr>
        <p:spPr>
          <a:xfrm>
            <a:off x="6019185" y="1155700"/>
            <a:ext cx="5182829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 </a:t>
            </a:r>
            <a:r>
              <a:rPr lang="ko-KR" altLang="en-US" sz="2200" dirty="0"/>
              <a:t>라이브러리 추가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 </a:t>
            </a:r>
            <a:r>
              <a:rPr lang="en-US" altLang="ko-KR" sz="2200" dirty="0"/>
              <a:t>2,3 </a:t>
            </a:r>
            <a:r>
              <a:rPr lang="ko-KR" altLang="en-US" sz="2200" dirty="0" err="1"/>
              <a:t>번핀으로</a:t>
            </a:r>
            <a:r>
              <a:rPr lang="ko-KR" altLang="en-US" sz="2200" dirty="0"/>
              <a:t> 통신 </a:t>
            </a:r>
            <a:r>
              <a:rPr lang="en-US" altLang="ko-KR" sz="2200" dirty="0"/>
              <a:t>(2-RX,3-TX)</a:t>
            </a:r>
          </a:p>
          <a:p>
            <a:r>
              <a:rPr lang="en-US" altLang="ko-KR" sz="2200" dirty="0"/>
              <a:t>// echo </a:t>
            </a:r>
            <a:r>
              <a:rPr lang="ko-KR" altLang="en-US" sz="2200" dirty="0"/>
              <a:t>핀 </a:t>
            </a:r>
            <a:r>
              <a:rPr lang="en-US" altLang="ko-KR" sz="2200" dirty="0"/>
              <a:t>4</a:t>
            </a:r>
            <a:r>
              <a:rPr lang="ko-KR" altLang="en-US" sz="2200" dirty="0"/>
              <a:t>번 연결</a:t>
            </a:r>
            <a:endParaRPr lang="en-US" altLang="ko-KR" sz="2200" dirty="0"/>
          </a:p>
          <a:p>
            <a:r>
              <a:rPr lang="en-US" altLang="ko-KR" sz="2200" dirty="0"/>
              <a:t>// trig </a:t>
            </a:r>
            <a:r>
              <a:rPr lang="ko-KR" altLang="en-US" sz="2200" dirty="0"/>
              <a:t>핀 </a:t>
            </a:r>
            <a:r>
              <a:rPr lang="en-US" altLang="ko-KR" sz="2200" dirty="0"/>
              <a:t>5</a:t>
            </a:r>
            <a:r>
              <a:rPr lang="ko-KR" altLang="en-US" sz="2200" dirty="0"/>
              <a:t>번 연결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초기값 설정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속도 </a:t>
            </a:r>
            <a:r>
              <a:rPr lang="en-US" altLang="ko-KR" sz="2200" dirty="0"/>
              <a:t>9600bps</a:t>
            </a:r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 전송 속도 </a:t>
            </a:r>
            <a:r>
              <a:rPr lang="en-US" altLang="ko-KR" sz="2200" dirty="0"/>
              <a:t>9600bps</a:t>
            </a:r>
          </a:p>
          <a:p>
            <a:r>
              <a:rPr lang="en-US" altLang="ko-KR" sz="2200" dirty="0"/>
              <a:t>// echo </a:t>
            </a:r>
            <a:r>
              <a:rPr lang="ko-KR" altLang="en-US" sz="2200" dirty="0"/>
              <a:t>핀 입력 설정</a:t>
            </a:r>
            <a:endParaRPr lang="en-US" altLang="ko-KR" sz="2200" dirty="0"/>
          </a:p>
          <a:p>
            <a:r>
              <a:rPr lang="en-US" altLang="ko-KR" sz="2200" dirty="0"/>
              <a:t>// trig </a:t>
            </a:r>
            <a:r>
              <a:rPr lang="ko-KR" altLang="en-US" sz="2200" dirty="0"/>
              <a:t>핀 출력 설정</a:t>
            </a:r>
          </a:p>
        </p:txBody>
      </p:sp>
    </p:spTree>
    <p:extLst>
      <p:ext uri="{BB962C8B-B14F-4D97-AF65-F5344CB8AC3E}">
        <p14:creationId xmlns:p14="http://schemas.microsoft.com/office/powerpoint/2010/main" val="186956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17263E-B34D-4046-B836-F60539E87A13}"/>
              </a:ext>
            </a:extLst>
          </p:cNvPr>
          <p:cNvSpPr txBox="1"/>
          <p:nvPr/>
        </p:nvSpPr>
        <p:spPr>
          <a:xfrm>
            <a:off x="533400" y="1182231"/>
            <a:ext cx="3494355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void loop() 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</a:t>
            </a:r>
            <a:r>
              <a:rPr lang="en-US" altLang="ko-KR" sz="2400" dirty="0"/>
              <a:t>("Distance : ");</a:t>
            </a:r>
          </a:p>
          <a:p>
            <a:r>
              <a:rPr lang="en-US" altLang="ko-KR" sz="2400" dirty="0"/>
              <a:t>  int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Dist_cm</a:t>
            </a:r>
            <a:r>
              <a:rPr lang="en-US" altLang="ko-KR" sz="2400" dirty="0"/>
              <a:t>();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("[cm]");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mySerial.print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delay(1000);</a:t>
            </a:r>
          </a:p>
          <a:p>
            <a:r>
              <a:rPr lang="en-US" altLang="ko-KR" sz="2400" dirty="0"/>
              <a:t>}</a:t>
            </a:r>
          </a:p>
          <a:p>
            <a:endParaRPr lang="en-US" altLang="ko-KR" sz="2400" dirty="0"/>
          </a:p>
          <a:p>
            <a:r>
              <a:rPr lang="en-US" altLang="ko-KR" sz="2400" dirty="0"/>
              <a:t>uint16_t </a:t>
            </a:r>
            <a:r>
              <a:rPr lang="en-US" altLang="ko-KR" sz="2400" dirty="0" err="1"/>
              <a:t>Dist_cm</a:t>
            </a:r>
            <a:r>
              <a:rPr lang="en-US" altLang="ko-KR" sz="2400" dirty="0"/>
              <a:t>(void)</a:t>
            </a:r>
          </a:p>
          <a:p>
            <a:r>
              <a:rPr lang="en-US" altLang="ko-KR" sz="2400" dirty="0"/>
              <a:t>{</a:t>
            </a:r>
          </a:p>
          <a:p>
            <a:r>
              <a:rPr lang="en-US" altLang="ko-KR" sz="2400" dirty="0"/>
              <a:t>   uint32_t timer = 0;</a:t>
            </a:r>
          </a:p>
          <a:p>
            <a:r>
              <a:rPr lang="en-US" altLang="ko-KR" sz="2400" dirty="0"/>
              <a:t>   uint16_t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 = 0;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35A8-C0BE-47A7-A363-B4949B1A7C22}"/>
              </a:ext>
            </a:extLst>
          </p:cNvPr>
          <p:cNvSpPr txBox="1"/>
          <p:nvPr/>
        </p:nvSpPr>
        <p:spPr>
          <a:xfrm>
            <a:off x="5279030" y="1182231"/>
            <a:ext cx="541045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</a:t>
            </a:r>
            <a:r>
              <a:rPr lang="ko-KR" altLang="en-US" sz="2200" dirty="0"/>
              <a:t>무한 반복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함수 </a:t>
            </a:r>
            <a:r>
              <a:rPr lang="en-US" altLang="ko-KR" sz="2200" dirty="0" err="1"/>
              <a:t>Dist_cm</a:t>
            </a:r>
            <a:r>
              <a:rPr lang="ko-KR" altLang="en-US" sz="2200" dirty="0"/>
              <a:t>의 반환 값을 </a:t>
            </a:r>
            <a:r>
              <a:rPr lang="en-US" altLang="ko-KR" sz="2200" dirty="0" err="1"/>
              <a:t>dist</a:t>
            </a:r>
            <a:r>
              <a:rPr lang="ko-KR" altLang="en-US" sz="2200" dirty="0"/>
              <a:t>로 선언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모니터에 </a:t>
            </a:r>
            <a:r>
              <a:rPr lang="en-US" altLang="ko-KR" sz="2200" dirty="0" err="1"/>
              <a:t>dist</a:t>
            </a:r>
            <a:r>
              <a:rPr lang="ko-KR" altLang="en-US" sz="2200" dirty="0"/>
              <a:t>값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모니터에 </a:t>
            </a:r>
            <a:r>
              <a:rPr lang="en-US" altLang="ko-KR" sz="2200" dirty="0"/>
              <a:t>[</a:t>
            </a:r>
            <a:r>
              <a:rPr lang="ko-KR" altLang="en-US" sz="2200" dirty="0" err="1"/>
              <a:t>츠</a:t>
            </a:r>
            <a:r>
              <a:rPr lang="en-US" altLang="ko-KR" sz="2200" dirty="0"/>
              <a:t>] </a:t>
            </a:r>
            <a:r>
              <a:rPr lang="ko-KR" altLang="en-US" sz="2200" dirty="0"/>
              <a:t>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블루투스로 </a:t>
            </a:r>
            <a:r>
              <a:rPr lang="en-US" altLang="ko-KR" sz="2200" dirty="0" err="1"/>
              <a:t>dist</a:t>
            </a:r>
            <a:r>
              <a:rPr lang="ko-KR" altLang="en-US" sz="2200" dirty="0"/>
              <a:t>값 전송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지연 </a:t>
            </a:r>
            <a:r>
              <a:rPr lang="en-US" altLang="ko-KR" sz="2200" dirty="0"/>
              <a:t>1</a:t>
            </a:r>
            <a:r>
              <a:rPr lang="ko-KR" altLang="en-US" sz="2200" dirty="0"/>
              <a:t>초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함수 선언</a:t>
            </a:r>
            <a:r>
              <a:rPr lang="en-US" altLang="ko-KR" sz="2200" dirty="0"/>
              <a:t>(16</a:t>
            </a:r>
            <a:r>
              <a:rPr lang="ko-KR" altLang="en-US" sz="2200" dirty="0"/>
              <a:t>비트의 크기의 자료형 반환</a:t>
            </a:r>
            <a:r>
              <a:rPr lang="en-US" altLang="ko-KR" sz="2200" dirty="0"/>
              <a:t>)</a:t>
            </a:r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32</a:t>
            </a:r>
            <a:r>
              <a:rPr lang="ko-KR" altLang="en-US" sz="2200" dirty="0"/>
              <a:t>비트 </a:t>
            </a:r>
            <a:r>
              <a:rPr lang="en-US" altLang="ko-KR" sz="2200" dirty="0"/>
              <a:t>timer </a:t>
            </a:r>
            <a:r>
              <a:rPr lang="ko-KR" altLang="en-US" sz="2200" dirty="0"/>
              <a:t>선언</a:t>
            </a:r>
            <a:endParaRPr lang="en-US" altLang="ko-KR" sz="2200" dirty="0"/>
          </a:p>
          <a:p>
            <a:r>
              <a:rPr lang="en-US" altLang="ko-KR" sz="2200" dirty="0"/>
              <a:t>// 16</a:t>
            </a:r>
            <a:r>
              <a:rPr lang="ko-KR" altLang="en-US" sz="2200" dirty="0"/>
              <a:t>비트 </a:t>
            </a:r>
            <a:r>
              <a:rPr lang="en-US" altLang="ko-KR" sz="2200" dirty="0" err="1"/>
              <a:t>dist</a:t>
            </a:r>
            <a:r>
              <a:rPr lang="en-US" altLang="ko-KR" sz="2200" dirty="0"/>
              <a:t> </a:t>
            </a:r>
            <a:r>
              <a:rPr lang="ko-KR" altLang="en-US" sz="2200" dirty="0"/>
              <a:t>선언</a:t>
            </a:r>
          </a:p>
        </p:txBody>
      </p:sp>
    </p:spTree>
    <p:extLst>
      <p:ext uri="{BB962C8B-B14F-4D97-AF65-F5344CB8AC3E}">
        <p14:creationId xmlns:p14="http://schemas.microsoft.com/office/powerpoint/2010/main" val="217838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17263E-B34D-4046-B836-F60539E87A13}"/>
              </a:ext>
            </a:extLst>
          </p:cNvPr>
          <p:cNvSpPr txBox="1"/>
          <p:nvPr/>
        </p:nvSpPr>
        <p:spPr>
          <a:xfrm>
            <a:off x="476250" y="1183362"/>
            <a:ext cx="5372368" cy="5232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pin_TRIG,LOW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 </a:t>
            </a:r>
            <a:r>
              <a:rPr lang="en-US" altLang="ko-KR" sz="2400" dirty="0" err="1"/>
              <a:t>delayMicroseconds</a:t>
            </a:r>
            <a:r>
              <a:rPr lang="en-US" altLang="ko-KR" sz="2400" dirty="0"/>
              <a:t>(2);</a:t>
            </a:r>
          </a:p>
          <a:p>
            <a:r>
              <a:rPr lang="en-US" altLang="ko-KR" sz="2400" dirty="0"/>
              <a:t> 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pin_TRIG,HIGH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 </a:t>
            </a:r>
            <a:r>
              <a:rPr lang="en-US" altLang="ko-KR" sz="2400" dirty="0" err="1"/>
              <a:t>delayMicroseconds</a:t>
            </a:r>
            <a:r>
              <a:rPr lang="en-US" altLang="ko-KR" sz="2400" dirty="0"/>
              <a:t>(10);</a:t>
            </a:r>
          </a:p>
          <a:p>
            <a:r>
              <a:rPr lang="en-US" altLang="ko-KR" sz="2400" dirty="0"/>
              <a:t> 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pin_TRIG,LOW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 timer = </a:t>
            </a:r>
            <a:r>
              <a:rPr lang="en-US" altLang="ko-KR" sz="2400" dirty="0" err="1"/>
              <a:t>pulseIn</a:t>
            </a:r>
            <a:r>
              <a:rPr lang="en-US" altLang="ko-KR" sz="2400" dirty="0"/>
              <a:t>(pin_ECHO,HIGH,24000);</a:t>
            </a:r>
          </a:p>
          <a:p>
            <a:r>
              <a:rPr lang="en-US" altLang="ko-KR" sz="2400" dirty="0"/>
              <a:t>   if(timer == 0)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 = 400;</a:t>
            </a:r>
          </a:p>
          <a:p>
            <a:r>
              <a:rPr lang="en-US" altLang="ko-KR" sz="2400" dirty="0"/>
              <a:t>   else</a:t>
            </a:r>
          </a:p>
          <a:p>
            <a:r>
              <a:rPr lang="en-US" altLang="ko-KR" sz="2400" dirty="0"/>
              <a:t>   {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 = timer*0.034/2;</a:t>
            </a:r>
          </a:p>
          <a:p>
            <a:r>
              <a:rPr lang="en-US" altLang="ko-KR" sz="2400" dirty="0"/>
              <a:t>   }</a:t>
            </a:r>
          </a:p>
          <a:p>
            <a:r>
              <a:rPr lang="en-US" altLang="ko-KR" sz="2400" dirty="0"/>
              <a:t>   return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;</a:t>
            </a:r>
          </a:p>
          <a:p>
            <a:r>
              <a:rPr lang="en-US" altLang="ko-KR" sz="2200" dirty="0"/>
              <a:t>}</a:t>
            </a:r>
            <a:endParaRPr lang="ko-KR" alt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35A8-C0BE-47A7-A363-B4949B1A7C22}"/>
              </a:ext>
            </a:extLst>
          </p:cNvPr>
          <p:cNvSpPr txBox="1"/>
          <p:nvPr/>
        </p:nvSpPr>
        <p:spPr>
          <a:xfrm>
            <a:off x="6343384" y="1305342"/>
            <a:ext cx="5072222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 trig </a:t>
            </a:r>
            <a:r>
              <a:rPr lang="ko-KR" altLang="en-US" sz="2200" dirty="0"/>
              <a:t>핀을 </a:t>
            </a:r>
            <a:r>
              <a:rPr lang="en-US" altLang="ko-KR" sz="2200" dirty="0"/>
              <a:t>low</a:t>
            </a:r>
            <a:r>
              <a:rPr lang="ko-KR" altLang="en-US" sz="2200" dirty="0"/>
              <a:t> 값으로 출력</a:t>
            </a:r>
            <a:endParaRPr lang="en-US" altLang="ko-KR" sz="2200" dirty="0"/>
          </a:p>
          <a:p>
            <a:r>
              <a:rPr lang="en-US" altLang="ko-KR" sz="2200" dirty="0"/>
              <a:t>// 2us</a:t>
            </a:r>
            <a:r>
              <a:rPr lang="ko-KR" altLang="en-US" sz="2200" dirty="0"/>
              <a:t>동안 지연</a:t>
            </a:r>
            <a:endParaRPr lang="en-US" altLang="ko-KR" sz="2200" dirty="0"/>
          </a:p>
          <a:p>
            <a:r>
              <a:rPr lang="en-US" altLang="ko-KR" sz="2200" dirty="0"/>
              <a:t>// trig </a:t>
            </a:r>
            <a:r>
              <a:rPr lang="ko-KR" altLang="en-US" sz="2200" dirty="0"/>
              <a:t>핀을 </a:t>
            </a:r>
            <a:r>
              <a:rPr lang="en-US" altLang="ko-KR" sz="2200" dirty="0"/>
              <a:t>high</a:t>
            </a:r>
            <a:r>
              <a:rPr lang="ko-KR" altLang="en-US" sz="2200" dirty="0"/>
              <a:t>로 출력</a:t>
            </a:r>
            <a:endParaRPr lang="en-US" altLang="ko-KR" sz="2200" dirty="0"/>
          </a:p>
          <a:p>
            <a:r>
              <a:rPr lang="en-US" altLang="ko-KR" sz="2200" dirty="0"/>
              <a:t>// 10us </a:t>
            </a:r>
            <a:r>
              <a:rPr lang="ko-KR" altLang="en-US" sz="2200" dirty="0"/>
              <a:t>동안 지연</a:t>
            </a:r>
            <a:endParaRPr lang="en-US" altLang="ko-KR" sz="2200" dirty="0"/>
          </a:p>
          <a:p>
            <a:r>
              <a:rPr lang="en-US" altLang="ko-KR" sz="2200" dirty="0"/>
              <a:t>// trig </a:t>
            </a:r>
            <a:r>
              <a:rPr lang="ko-KR" altLang="en-US" sz="2200" dirty="0"/>
              <a:t>핀을 </a:t>
            </a:r>
            <a:r>
              <a:rPr lang="en-US" altLang="ko-KR" sz="2200" dirty="0"/>
              <a:t>low</a:t>
            </a:r>
            <a:r>
              <a:rPr lang="ko-KR" altLang="en-US" sz="2200" dirty="0"/>
              <a:t>값으로 출력</a:t>
            </a:r>
            <a:endParaRPr lang="en-US" altLang="ko-KR" sz="2200" dirty="0"/>
          </a:p>
          <a:p>
            <a:r>
              <a:rPr lang="en-US" altLang="ko-KR" sz="2200" dirty="0"/>
              <a:t>// timer</a:t>
            </a:r>
            <a:r>
              <a:rPr lang="ko-KR" altLang="en-US" sz="2200" dirty="0"/>
              <a:t>을 </a:t>
            </a:r>
            <a:r>
              <a:rPr lang="en-US" altLang="ko-KR" sz="2200" dirty="0"/>
              <a:t>2.4</a:t>
            </a:r>
            <a:r>
              <a:rPr lang="ko-KR" altLang="en-US" sz="2200" dirty="0"/>
              <a:t>초 동안 </a:t>
            </a:r>
            <a:r>
              <a:rPr lang="en-US" altLang="ko-KR" sz="2200" dirty="0"/>
              <a:t>high</a:t>
            </a:r>
            <a:r>
              <a:rPr lang="ko-KR" altLang="en-US" sz="2200" dirty="0"/>
              <a:t>인 </a:t>
            </a:r>
            <a:r>
              <a:rPr lang="en-US" altLang="ko-KR" sz="2200" dirty="0"/>
              <a:t>echo</a:t>
            </a:r>
            <a:r>
              <a:rPr lang="ko-KR" altLang="en-US" sz="2200" dirty="0"/>
              <a:t>로 선언</a:t>
            </a:r>
            <a:endParaRPr lang="en-US" altLang="ko-KR" sz="2200" dirty="0"/>
          </a:p>
          <a:p>
            <a:r>
              <a:rPr lang="en-US" altLang="ko-KR" sz="2200" dirty="0"/>
              <a:t>// timer</a:t>
            </a:r>
            <a:r>
              <a:rPr lang="ko-KR" altLang="en-US" sz="2200" dirty="0"/>
              <a:t>가 </a:t>
            </a:r>
            <a:r>
              <a:rPr lang="en-US" altLang="ko-KR" sz="2200" dirty="0"/>
              <a:t>0</a:t>
            </a:r>
            <a:r>
              <a:rPr lang="ko-KR" altLang="en-US" sz="2200" dirty="0"/>
              <a:t>이라면</a:t>
            </a:r>
            <a:endParaRPr lang="en-US" altLang="ko-KR" sz="2200" dirty="0"/>
          </a:p>
          <a:p>
            <a:r>
              <a:rPr lang="en-US" altLang="ko-KR" sz="2200" dirty="0"/>
              <a:t>//</a:t>
            </a:r>
            <a:r>
              <a:rPr lang="en-US" altLang="ko-KR" sz="2200" dirty="0" err="1"/>
              <a:t>dist</a:t>
            </a:r>
            <a:r>
              <a:rPr lang="ko-KR" altLang="en-US" sz="2200" dirty="0"/>
              <a:t>를 </a:t>
            </a:r>
            <a:r>
              <a:rPr lang="en-US" altLang="ko-KR" sz="2200" dirty="0"/>
              <a:t>400</a:t>
            </a:r>
            <a:r>
              <a:rPr lang="ko-KR" altLang="en-US" sz="2200" dirty="0"/>
              <a:t>으로 선언</a:t>
            </a:r>
            <a:endParaRPr lang="en-US" altLang="ko-KR" sz="2200" dirty="0"/>
          </a:p>
          <a:p>
            <a:r>
              <a:rPr lang="en-US" altLang="ko-KR" sz="2200" dirty="0"/>
              <a:t>// timer</a:t>
            </a:r>
            <a:r>
              <a:rPr lang="ko-KR" altLang="en-US" sz="2200" dirty="0"/>
              <a:t>가 </a:t>
            </a:r>
            <a:r>
              <a:rPr lang="en-US" altLang="ko-KR" sz="2200" dirty="0"/>
              <a:t>0</a:t>
            </a:r>
            <a:r>
              <a:rPr lang="ko-KR" altLang="en-US" sz="2200" dirty="0"/>
              <a:t>이 아니라면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timer*0.034/2</a:t>
            </a:r>
            <a:r>
              <a:rPr lang="ko-KR" altLang="en-US" sz="2200" dirty="0"/>
              <a:t>을 </a:t>
            </a:r>
            <a:r>
              <a:rPr lang="en-US" altLang="ko-KR" sz="2200" dirty="0" err="1"/>
              <a:t>dist</a:t>
            </a:r>
            <a:r>
              <a:rPr lang="ko-KR" altLang="en-US" sz="2200" dirty="0"/>
              <a:t>에 선언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dist</a:t>
            </a:r>
            <a:r>
              <a:rPr lang="en-US" altLang="ko-KR" sz="2200" dirty="0"/>
              <a:t> </a:t>
            </a:r>
            <a:r>
              <a:rPr lang="ko-KR" altLang="en-US" sz="2200" dirty="0"/>
              <a:t>값을 반환</a:t>
            </a:r>
            <a:r>
              <a:rPr lang="en-US" altLang="ko-KR" sz="2200" dirty="0"/>
              <a:t> 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73861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</TotalTime>
  <Words>1145</Words>
  <Application>Microsoft Office PowerPoint</Application>
  <PresentationFormat>와이드스크린</PresentationFormat>
  <Paragraphs>228</Paragraphs>
  <Slides>15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함초롬바탕</vt:lpstr>
      <vt:lpstr>Arial</vt:lpstr>
      <vt:lpstr>Calibri</vt:lpstr>
      <vt:lpstr>Calibri Light</vt:lpstr>
      <vt:lpstr>Office Theme</vt:lpstr>
      <vt:lpstr>1_Office Theme</vt:lpstr>
      <vt:lpstr>캡스톤 기초 설계 - 12주차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wldmx@tong.dongyang.ac.kr</cp:lastModifiedBy>
  <cp:revision>100</cp:revision>
  <dcterms:created xsi:type="dcterms:W3CDTF">2020-04-29T03:31:44Z</dcterms:created>
  <dcterms:modified xsi:type="dcterms:W3CDTF">2020-06-11T00:36:27Z</dcterms:modified>
</cp:coreProperties>
</file>